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2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113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726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5622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830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796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936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1816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136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20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096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0994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079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300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604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19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948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42E23-17EE-456F-920D-B96CF451FEAF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62358-2D39-47B3-AAC1-3CD609F25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5348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BE36D9-99EC-EF6B-FEF2-4C16B8CD32BC}"/>
              </a:ext>
            </a:extLst>
          </p:cNvPr>
          <p:cNvSpPr txBox="1"/>
          <p:nvPr/>
        </p:nvSpPr>
        <p:spPr>
          <a:xfrm>
            <a:off x="1356360" y="233352"/>
            <a:ext cx="947928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2400" b="1" dirty="0"/>
          </a:p>
          <a:p>
            <a:pPr algn="ctr"/>
            <a:r>
              <a:rPr lang="en-IN" sz="2400" b="1" dirty="0"/>
              <a:t>UNIVERSITY OF HYDERABAD</a:t>
            </a:r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endParaRPr lang="en-IN" sz="2400" b="1" dirty="0"/>
          </a:p>
          <a:p>
            <a:pPr algn="ctr"/>
            <a:r>
              <a:rPr lang="en-IN" sz="2400" b="1" dirty="0"/>
              <a:t>SESSION : 2022-24</a:t>
            </a:r>
          </a:p>
          <a:p>
            <a:pPr algn="ctr"/>
            <a:r>
              <a:rPr lang="en-IN" sz="2400" b="1" dirty="0"/>
              <a:t>PROJECT ON : HTML, JAVASCRIPT, CSS AND PHP (with MySQL)</a:t>
            </a:r>
          </a:p>
          <a:p>
            <a:pPr algn="ctr"/>
            <a:r>
              <a:rPr lang="en-IN" sz="2400" b="1" dirty="0"/>
              <a:t>PROJECT NAME : STUDENT’S HOSTEL GUIDE</a:t>
            </a:r>
          </a:p>
          <a:p>
            <a:pPr algn="ctr"/>
            <a:r>
              <a:rPr lang="en-IN" sz="2400" b="1" dirty="0"/>
              <a:t>GUIDED BY : SAI PRASAD SIR AND VISHWANATH SIR</a:t>
            </a:r>
          </a:p>
          <a:p>
            <a:pPr algn="ctr"/>
            <a:r>
              <a:rPr lang="en-IN" sz="2400" b="1" dirty="0"/>
              <a:t>PRESENTED BY : GARIMA CHOURASIYA(22MCMC15) and</a:t>
            </a:r>
          </a:p>
          <a:p>
            <a:pPr algn="ctr"/>
            <a:r>
              <a:rPr lang="en-IN" sz="2400" b="1" dirty="0"/>
              <a:t>NEETA KALA(22MCMC14)</a:t>
            </a:r>
          </a:p>
        </p:txBody>
      </p:sp>
      <p:pic>
        <p:nvPicPr>
          <p:cNvPr id="1026" name="Picture 2" descr="University of Hyderabad - Wikipedia">
            <a:extLst>
              <a:ext uri="{FF2B5EF4-FFF2-40B4-BE49-F238E27FC236}">
                <a16:creationId xmlns:a16="http://schemas.microsoft.com/office/drawing/2014/main" id="{1CCE4630-9540-C146-7FC6-1CEE9D788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0" y="1142364"/>
            <a:ext cx="2857500" cy="277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662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D90394-3A14-0E63-2A36-D19AFC700F2D}"/>
              </a:ext>
            </a:extLst>
          </p:cNvPr>
          <p:cNvSpPr txBox="1"/>
          <p:nvPr/>
        </p:nvSpPr>
        <p:spPr>
          <a:xfrm>
            <a:off x="1155033" y="490888"/>
            <a:ext cx="998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ADMIN PAGE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3921D4-6E48-E1EC-1F85-1E7990C24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16582" r="2987" b="8272"/>
          <a:stretch/>
        </p:blipFill>
        <p:spPr>
          <a:xfrm>
            <a:off x="313267" y="1312513"/>
            <a:ext cx="11557000" cy="505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30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DE52F7-D542-438B-F3D9-94211C1347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" t="14815" r="2986" b="10741"/>
          <a:stretch/>
        </p:blipFill>
        <p:spPr>
          <a:xfrm>
            <a:off x="279401" y="1464733"/>
            <a:ext cx="11489266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47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273D73-7065-6BF3-4D75-E0E4A83562C9}"/>
              </a:ext>
            </a:extLst>
          </p:cNvPr>
          <p:cNvSpPr txBox="1"/>
          <p:nvPr/>
        </p:nvSpPr>
        <p:spPr>
          <a:xfrm>
            <a:off x="1879600" y="861901"/>
            <a:ext cx="82194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tx1">
                    <a:lumMod val="95000"/>
                  </a:schemeClr>
                </a:solidFill>
              </a:rPr>
              <a:t>HOME PAGE</a:t>
            </a:r>
          </a:p>
          <a:p>
            <a:r>
              <a:rPr lang="en-IN" sz="2400" b="1" dirty="0">
                <a:solidFill>
                  <a:schemeClr val="tx1">
                    <a:lumMod val="95000"/>
                  </a:schemeClr>
                </a:solidFill>
              </a:rPr>
              <a:t>Home page have three tabs 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dirty="0"/>
              <a:t>Home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dirty="0"/>
              <a:t>Students Complaints : To register a complaint the user have to click on student complaints, then user is redirect to another page where : </a:t>
            </a:r>
          </a:p>
          <a:p>
            <a:r>
              <a:rPr lang="en-IN" sz="2400" dirty="0"/>
              <a:t>	1. user can login only if he/she has already registered.</a:t>
            </a:r>
          </a:p>
          <a:p>
            <a:r>
              <a:rPr lang="en-IN" sz="2400" dirty="0"/>
              <a:t> 	2. If user is not registered yet then he can go through the 	signup 	option.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dirty="0"/>
              <a:t>Admin : Here admin can see all the complaints with all the details of the complainers through his login id and password.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dirty="0"/>
              <a:t>Sign out : This will end the session and redirect the user to the home page.</a:t>
            </a:r>
          </a:p>
        </p:txBody>
      </p:sp>
    </p:spTree>
    <p:extLst>
      <p:ext uri="{BB962C8B-B14F-4D97-AF65-F5344CB8AC3E}">
        <p14:creationId xmlns:p14="http://schemas.microsoft.com/office/powerpoint/2010/main" val="185828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C5593E-019F-654A-24C7-0A470EBD4FB1}"/>
              </a:ext>
            </a:extLst>
          </p:cNvPr>
          <p:cNvSpPr txBox="1"/>
          <p:nvPr/>
        </p:nvSpPr>
        <p:spPr>
          <a:xfrm>
            <a:off x="1879600" y="538480"/>
            <a:ext cx="8321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HOME</a:t>
            </a:r>
            <a:r>
              <a:rPr lang="en-IN" sz="3200" dirty="0"/>
              <a:t>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99E740-270A-59FD-1200-AA086525BC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" t="14074" r="1999" b="7852"/>
          <a:stretch/>
        </p:blipFill>
        <p:spPr>
          <a:xfrm>
            <a:off x="101600" y="1290320"/>
            <a:ext cx="11775440" cy="535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312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2E9070-5EFA-7247-0E10-EA8DC365F60D}"/>
              </a:ext>
            </a:extLst>
          </p:cNvPr>
          <p:cNvSpPr txBox="1"/>
          <p:nvPr/>
        </p:nvSpPr>
        <p:spPr>
          <a:xfrm>
            <a:off x="1280160" y="457200"/>
            <a:ext cx="9814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STUDENT’S COMPLAINT TAB</a:t>
            </a:r>
          </a:p>
          <a:p>
            <a:pPr marL="571500" indent="-571500" algn="ctr">
              <a:buFont typeface="Wingdings" panose="05000000000000000000" pitchFamily="2" charset="2"/>
              <a:buChar char="q"/>
            </a:pPr>
            <a:r>
              <a:rPr lang="en-IN" sz="3600" dirty="0"/>
              <a:t>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B15783-60E8-BD07-0146-3577FEA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" t="28739" r="2582" b="8473"/>
          <a:stretch/>
        </p:blipFill>
        <p:spPr>
          <a:xfrm>
            <a:off x="243840" y="1657529"/>
            <a:ext cx="11684000" cy="493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90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4154D8-38D9-7027-2227-7CCC0C822CA2}"/>
              </a:ext>
            </a:extLst>
          </p:cNvPr>
          <p:cNvSpPr txBox="1"/>
          <p:nvPr/>
        </p:nvSpPr>
        <p:spPr>
          <a:xfrm>
            <a:off x="1788160" y="497840"/>
            <a:ext cx="8554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 typeface="Wingdings" panose="05000000000000000000" pitchFamily="2" charset="2"/>
              <a:buChar char="q"/>
            </a:pPr>
            <a:r>
              <a:rPr lang="en-IN" sz="3600" dirty="0"/>
              <a:t>SIGNUP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C45322-C750-2778-57FB-F15B93EC50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" t="14962" r="2250" b="6074"/>
          <a:stretch/>
        </p:blipFill>
        <p:spPr>
          <a:xfrm>
            <a:off x="203200" y="1442720"/>
            <a:ext cx="11653520" cy="510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97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248196-C20B-0455-B717-35DB05165F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9" t="13754" r="3606" b="8209"/>
          <a:stretch/>
        </p:blipFill>
        <p:spPr>
          <a:xfrm>
            <a:off x="365761" y="943277"/>
            <a:ext cx="11386686" cy="535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658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9A578-22DA-8B3B-7FE6-E4D11D0127CD}"/>
              </a:ext>
            </a:extLst>
          </p:cNvPr>
          <p:cNvSpPr txBox="1"/>
          <p:nvPr/>
        </p:nvSpPr>
        <p:spPr>
          <a:xfrm>
            <a:off x="1857677" y="943276"/>
            <a:ext cx="825847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/>
              <a:t>After logging by the user, he/she can see the previous complaints.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/>
              <a:t> If a user is not a registered then user must choose the signup option and then after then user can login and see the complaint and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/>
              <a:t>To raise a new complaint the user have to click on raise complaint tab.</a:t>
            </a:r>
          </a:p>
        </p:txBody>
      </p:sp>
    </p:spTree>
    <p:extLst>
      <p:ext uri="{BB962C8B-B14F-4D97-AF65-F5344CB8AC3E}">
        <p14:creationId xmlns:p14="http://schemas.microsoft.com/office/powerpoint/2010/main" val="800805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7EF313-11F8-C17F-4EFD-136AF2918C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" t="15439" r="2421" b="15649"/>
          <a:stretch/>
        </p:blipFill>
        <p:spPr>
          <a:xfrm>
            <a:off x="125129" y="1265722"/>
            <a:ext cx="11752446" cy="55922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372DB4-9FBB-2EFB-D58D-B7F7CFA7A0A5}"/>
              </a:ext>
            </a:extLst>
          </p:cNvPr>
          <p:cNvSpPr txBox="1"/>
          <p:nvPr/>
        </p:nvSpPr>
        <p:spPr>
          <a:xfrm>
            <a:off x="1838428" y="298383"/>
            <a:ext cx="8720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PREVIOUS COMPLAINTS</a:t>
            </a:r>
          </a:p>
        </p:txBody>
      </p:sp>
    </p:spTree>
    <p:extLst>
      <p:ext uri="{BB962C8B-B14F-4D97-AF65-F5344CB8AC3E}">
        <p14:creationId xmlns:p14="http://schemas.microsoft.com/office/powerpoint/2010/main" val="2592111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942738-2F68-4461-4409-825A931FB6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" t="15017" r="2105" b="6526"/>
          <a:stretch/>
        </p:blipFill>
        <p:spPr>
          <a:xfrm>
            <a:off x="195714" y="1477477"/>
            <a:ext cx="11800572" cy="53805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A3DB32-4E8E-A200-7BE7-4E9C901DB423}"/>
              </a:ext>
            </a:extLst>
          </p:cNvPr>
          <p:cNvSpPr txBox="1"/>
          <p:nvPr/>
        </p:nvSpPr>
        <p:spPr>
          <a:xfrm>
            <a:off x="1366790" y="452387"/>
            <a:ext cx="9336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RAISE NEW COMPLAINTS</a:t>
            </a:r>
          </a:p>
        </p:txBody>
      </p:sp>
    </p:spTree>
    <p:extLst>
      <p:ext uri="{BB962C8B-B14F-4D97-AF65-F5344CB8AC3E}">
        <p14:creationId xmlns:p14="http://schemas.microsoft.com/office/powerpoint/2010/main" val="3715177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136</TotalTime>
  <Words>232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Tw Cen MT</vt:lpstr>
      <vt:lpstr>Wingdings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Garima Chourasiya</dc:creator>
  <cp:lastModifiedBy>Garima Chourasiya</cp:lastModifiedBy>
  <cp:revision>13</cp:revision>
  <dcterms:created xsi:type="dcterms:W3CDTF">2023-02-13T15:11:14Z</dcterms:created>
  <dcterms:modified xsi:type="dcterms:W3CDTF">2023-02-13T18:30:44Z</dcterms:modified>
</cp:coreProperties>
</file>

<file path=docProps/thumbnail.jpeg>
</file>